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53" r:id="rId3"/>
    <p:sldId id="374" r:id="rId4"/>
    <p:sldId id="396" r:id="rId5"/>
    <p:sldId id="397" r:id="rId6"/>
    <p:sldId id="398" r:id="rId7"/>
    <p:sldId id="411" r:id="rId8"/>
    <p:sldId id="400" r:id="rId9"/>
    <p:sldId id="412" r:id="rId10"/>
    <p:sldId id="414" r:id="rId11"/>
    <p:sldId id="415" r:id="rId12"/>
    <p:sldId id="417" r:id="rId13"/>
    <p:sldId id="416" r:id="rId14"/>
    <p:sldId id="418" r:id="rId15"/>
    <p:sldId id="407" r:id="rId16"/>
    <p:sldId id="420" r:id="rId17"/>
    <p:sldId id="419" r:id="rId18"/>
    <p:sldId id="408" r:id="rId19"/>
    <p:sldId id="409" r:id="rId20"/>
    <p:sldId id="421" r:id="rId21"/>
    <p:sldId id="423" r:id="rId22"/>
    <p:sldId id="422" r:id="rId23"/>
    <p:sldId id="425" r:id="rId24"/>
    <p:sldId id="424" r:id="rId25"/>
    <p:sldId id="426" r:id="rId26"/>
    <p:sldId id="275" r:id="rId27"/>
    <p:sldId id="3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8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Confirm demographic fields 2 thru 14; </a:t>
            </a:r>
            <a:r>
              <a:rPr lang="en-US" altLang="en-US" b="1" dirty="0" smtClean="0"/>
              <a:t>Is there a change in hearing? Are thresholds within the range of normal? Where does the patient need to go? Additional Comments?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Counseling thoughts: STS Left ear, Moderate Severe hearing loss both ears, when can they return to see the audiologist, 14 hours noise free? Sign 2216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Did any of the students have an STS in both ears?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3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/>
              <a:t>Remind students, set NT (not tested) for the correct</a:t>
            </a:r>
            <a:r>
              <a:rPr lang="en-US" baseline="0" dirty="0" smtClean="0"/>
              <a:t> ear/frequencies that need to be manually tested; </a:t>
            </a:r>
            <a:r>
              <a:rPr lang="en-US" dirty="0" smtClean="0"/>
              <a:t>once the patient responds do not adjust decibels level, vary stimuli presentations, once the patient responds twice in an ascending mode</a:t>
            </a:r>
            <a:r>
              <a:rPr lang="en-US" baseline="0" dirty="0" smtClean="0"/>
              <a:t> thresholds will lock in, press OK, “M” identifier will be present in the CCA-200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4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to students testing each</a:t>
            </a:r>
            <a:r>
              <a:rPr lang="en-US" baseline="0" dirty="0" smtClean="0"/>
              <a:t> other, create testing scenarios similar to what will be found in the field: give two students 1 ear plug to create a asymmetry/masking; give one student 2 earplugs to create STS on both ears – have the examiner do a termination test on this patient; change one students 2215 to create a negative shift on one ear; ask another student to try to put the headphones on backwards, if they had one ear worse that the other on the reference audiogram it would be better</a:t>
            </a:r>
          </a:p>
          <a:p>
            <a:endParaRPr lang="en-US" dirty="0" smtClean="0"/>
          </a:p>
          <a:p>
            <a:r>
              <a:rPr lang="en-US" dirty="0" smtClean="0"/>
              <a:t>Break class down in groups of 2, try</a:t>
            </a:r>
            <a:r>
              <a:rPr lang="en-US" baseline="0" dirty="0" smtClean="0"/>
              <a:t> to separate those that are from the same units so a UIC will need to be added into the local database</a:t>
            </a:r>
          </a:p>
          <a:p>
            <a:endParaRPr lang="en-US" dirty="0" smtClean="0"/>
          </a:p>
          <a:p>
            <a:r>
              <a:rPr lang="en-US" dirty="0" smtClean="0"/>
              <a:t>If there is an odd number of students, ensure those that previous</a:t>
            </a:r>
            <a:r>
              <a:rPr lang="en-US" baseline="0" dirty="0" smtClean="0"/>
              <a:t> tested as examiners (recertification) are patients. There is an additional demographic sheet in the training book that an odd student can use for testing one of the classroom facilitators.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9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Without much talking switch examiner/patient roles once testing is complete. Any questions? </a:t>
            </a:r>
          </a:p>
          <a:p>
            <a:r>
              <a:rPr lang="en-US" dirty="0" smtClean="0"/>
              <a:t>Headphones on patient, response switch in hand, back toward examiner</a:t>
            </a:r>
          </a:p>
          <a:p>
            <a:r>
              <a:rPr lang="en-US" dirty="0" smtClean="0"/>
              <a:t>Leave this slide up while the students test each other, monitor</a:t>
            </a:r>
            <a:r>
              <a:rPr lang="en-US" baseline="0" dirty="0" smtClean="0"/>
              <a:t> time, once the initial student is done testing, have them switch roles and the examiner becomes the patient. </a:t>
            </a:r>
          </a:p>
          <a:p>
            <a:r>
              <a:rPr lang="en-US" baseline="0" dirty="0" smtClean="0"/>
              <a:t>Check students run test/CCA-200 for correct data input/testing once switched over/completed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68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reference audiogram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9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an EWS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9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</a:t>
            </a:r>
            <a:r>
              <a:rPr lang="en-US" baseline="0" dirty="0" smtClean="0"/>
              <a:t>one that conducted a test that did not have a change in hearing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r>
              <a:rPr lang="en-US" dirty="0" smtClean="0"/>
              <a:t>If patient was USA/USAF what else may need to be done? Profile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Image: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Defense Imagery Digest www.defenseimagery.mil</a:t>
            </a:r>
          </a:p>
          <a:p>
            <a:r>
              <a:rPr lang="en-US" dirty="0" smtClean="0"/>
              <a:t>Check 2217s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 Positive STS/Asymmetry/Masking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10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 non-organic hearing loss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 non-organic hearing loss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6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 non-organic hearing loss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95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student (if</a:t>
            </a:r>
            <a:r>
              <a:rPr lang="en-US" baseline="0" dirty="0" smtClean="0"/>
              <a:t> possible one that conducted a test that had a non-organic hearing loss on their patients audiogram) </a:t>
            </a:r>
            <a:r>
              <a:rPr lang="en-US" dirty="0" smtClean="0"/>
              <a:t>come up and conduct counseling/training on the above audiogram.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86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Headphones on the BAS, response switch removed to activate the BAS;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1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</a:t>
            </a:r>
            <a:r>
              <a:rPr lang="en-US" baseline="0" dirty="0" smtClean="0"/>
              <a:t>e the manual tested thresholds in the CCA-200 software does not transfer over to the Run Test window.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7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DD Form 2216 remarks are present for the latest test on</a:t>
            </a:r>
            <a:r>
              <a:rPr lang="en-US" baseline="0" dirty="0" smtClean="0"/>
              <a:t> the form; limited area for remarks;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go to the Edit Audiogram Window to review.</a:t>
            </a:r>
          </a:p>
          <a:p>
            <a:r>
              <a:rPr lang="en-US" dirty="0" smtClean="0"/>
              <a:t>DD Form 2216 remarks are present for the latest test on</a:t>
            </a:r>
            <a:r>
              <a:rPr lang="en-US" baseline="0" dirty="0" smtClean="0"/>
              <a:t> the form; limited area for remarks; </a:t>
            </a:r>
          </a:p>
          <a:p>
            <a:r>
              <a:rPr lang="en-US" baseline="0" dirty="0" smtClean="0"/>
              <a:t>Changes are highlighted on slide: DOB/MOS changed? UIC properly selected? Location entered? Phone number changed? Test selection? HPDs added/fitted?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1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Above 2216 mimics completed testing EWS on left ear, STS on right ear. Have student do an individual counseling.</a:t>
            </a:r>
          </a:p>
          <a:p>
            <a:r>
              <a:rPr lang="en-US" baseline="0" dirty="0" smtClean="0"/>
              <a:t>Need to return for follow-up testing, 14 hours noise free, when can they return… Sign 2216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Moderate Severe hearing loss both 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Headphones on the BAS, response switch removed to activate the BAS;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4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#5, Testing Jamal Deloach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5279136"/>
            <a:ext cx="11582401" cy="90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990990028]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Only the ear that had an STS requires Follow-up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7" y="1224532"/>
            <a:ext cx="10484286" cy="40414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#5, Testing Jamal Deloach (Retrieval)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5413248"/>
            <a:ext cx="11582401" cy="76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990990028]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9" y="1236721"/>
            <a:ext cx="9579429" cy="40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525"/>
            <a:ext cx="12191998" cy="119062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#5, Testing Jamal Deloach (Audiometry Summary)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3840480"/>
            <a:ext cx="11582401" cy="234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990990028]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Conduct Follow-up 1 and Follow-up 2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Do not re-establish the baseline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3" y="1351672"/>
            <a:ext cx="11838667" cy="22359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4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HEODO~1.MAS\AppData\Local\Temp\SNAGHTML2530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-1" r="626" b="447"/>
          <a:stretch/>
        </p:blipFill>
        <p:spPr bwMode="auto">
          <a:xfrm>
            <a:off x="280416" y="19330"/>
            <a:ext cx="11655288" cy="682656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ient Manual Test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3809" y="12184"/>
            <a:ext cx="7586006" cy="68178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3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#6, Testing Each Other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Insert hand switch into BAS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Ensure wiring </a:t>
            </a:r>
            <a:r>
              <a:rPr lang="en-US" sz="2800" b="1" dirty="0" smtClean="0"/>
              <a:t>is </a:t>
            </a:r>
            <a:r>
              <a:rPr lang="en-US" sz="2800" b="1" dirty="0"/>
              <a:t>untangled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Class broken down into groups of two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Receive audiograms and demographic form (all students are in the </a:t>
            </a:r>
            <a:r>
              <a:rPr lang="en-US" sz="2800" b="1" dirty="0" smtClean="0"/>
              <a:t>HCP)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Review forms (all students review the form of the person you are going to test - ask any questions prior to classroom testing)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Give pre-testing instructions to each other prior to classroom testing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Ensure the patient cannot see the DOEHRS-HC work station while testing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Patient has headphones on, response switch in </a:t>
            </a:r>
            <a:r>
              <a:rPr lang="en-US" sz="2400" b="1" dirty="0" smtClean="0"/>
              <a:t>hand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Without </a:t>
            </a:r>
            <a:r>
              <a:rPr lang="en-US" sz="2800" b="1" dirty="0"/>
              <a:t>much talking switch examiner/patient roles once testing is complete. Any questions? </a:t>
            </a:r>
          </a:p>
          <a:p>
            <a:pPr lvl="1"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88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#6, Testing Each Other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Start automated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Input demographic data into the run test </a:t>
            </a:r>
            <a:r>
              <a:rPr lang="en-US" sz="2800" b="1" dirty="0" smtClean="0"/>
              <a:t>window; select </a:t>
            </a:r>
            <a:r>
              <a:rPr lang="en-US" sz="2800" b="1" dirty="0"/>
              <a:t>test type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Transfer data from the run test window to the CCA-200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Manually test the patients right ear, 3000 Hz, 4000 Hz and 6000 Hz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Retrieve audiogram from the CAA-200 window to the Run Test window (pay attention to any pop-up windows that occur</a:t>
            </a:r>
            <a:r>
              <a:rPr lang="en-US" sz="2800" b="1" dirty="0" smtClean="0"/>
              <a:t>) 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Print </a:t>
            </a:r>
            <a:r>
              <a:rPr lang="en-US" sz="2800" b="1" dirty="0" smtClean="0"/>
              <a:t>audiogram - counsel</a:t>
            </a:r>
            <a:r>
              <a:rPr lang="en-US" sz="2800" b="1" dirty="0"/>
              <a:t>, educate appropriately, otoscopic exam, fit or refit </a:t>
            </a:r>
            <a:r>
              <a:rPr lang="en-US" sz="2800" b="1" dirty="0" smtClean="0"/>
              <a:t>HPDs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Do not clear the Run Test window or the CCA-200 window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Switch places, examiner becomes the patient/patient becomes the examiner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55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1010900" cy="6827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Audiogram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3" y="691554"/>
            <a:ext cx="12037143" cy="58299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8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Audiogram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 smtClean="0">
                <a:cs typeface="Arial" pitchFamily="34" charset="0"/>
              </a:rPr>
              <a:t>Elements </a:t>
            </a:r>
            <a:r>
              <a:rPr lang="en-US" sz="2800" b="1" kern="200" dirty="0">
                <a:cs typeface="Arial" pitchFamily="34" charset="0"/>
              </a:rPr>
              <a:t>and rationale of the HCP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Effects of noise on </a:t>
            </a:r>
            <a:r>
              <a:rPr lang="en-US" sz="2800" b="1" kern="200" dirty="0" smtClean="0">
                <a:cs typeface="Arial" pitchFamily="34" charset="0"/>
              </a:rPr>
              <a:t>hearing (occupational and non-occupational)</a:t>
            </a:r>
            <a:endParaRPr lang="en-US" sz="2800" b="1" kern="200" dirty="0"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Purpose, styles and proper use of various </a:t>
            </a:r>
            <a:r>
              <a:rPr lang="en-US" sz="2800" b="1" kern="200" dirty="0" smtClean="0">
                <a:cs typeface="Arial" pitchFamily="34" charset="0"/>
              </a:rPr>
              <a:t>HPDs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kern="200" dirty="0" smtClean="0">
                <a:cs typeface="Arial" pitchFamily="34" charset="0"/>
              </a:rPr>
              <a:t>Otoscopic exam and fit HPDs</a:t>
            </a:r>
            <a:endParaRPr lang="en-US" sz="2400" b="1" kern="200" dirty="0"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Command and employee responsibilities for HC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Impact hearing loss may have on career, safety and mission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 smtClean="0">
                <a:cs typeface="Arial" pitchFamily="34" charset="0"/>
              </a:rPr>
              <a:t>Purpose </a:t>
            </a:r>
            <a:r>
              <a:rPr lang="en-US" sz="2800" b="1" kern="200" dirty="0">
                <a:cs typeface="Arial" pitchFamily="34" charset="0"/>
              </a:rPr>
              <a:t>of hearing tests and </a:t>
            </a:r>
            <a:r>
              <a:rPr lang="en-US" sz="2800" b="1" kern="200" dirty="0" smtClean="0">
                <a:cs typeface="Arial" pitchFamily="34" charset="0"/>
              </a:rPr>
              <a:t>procedures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kern="200" dirty="0" smtClean="0">
                <a:cs typeface="Arial" pitchFamily="34" charset="0"/>
              </a:rPr>
              <a:t>Review/Explain Audiogram</a:t>
            </a:r>
            <a:endParaRPr lang="en-US" sz="2400" b="1" kern="200" dirty="0"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Service-specific 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6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" y="698695"/>
            <a:ext cx="12084285" cy="5578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0075" y="0"/>
            <a:ext cx="11010900" cy="682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90D25"/>
                </a:solidFill>
                <a:latin typeface="+mn-lt"/>
              </a:rPr>
              <a:t>Early Warning Shift Audiogram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4.3.1</a:t>
            </a:r>
            <a:r>
              <a:rPr lang="en-US" sz="2800" b="1" dirty="0"/>
              <a:t>	Perform a successful functional check and a </a:t>
            </a:r>
            <a:r>
              <a:rPr lang="en-US" sz="2800" b="1" dirty="0" smtClean="0"/>
              <a:t>successful calibration</a:t>
            </a:r>
            <a:r>
              <a:rPr lang="en-US" sz="2800" b="1" dirty="0"/>
              <a:t>, </a:t>
            </a:r>
            <a:r>
              <a:rPr lang="en-US" sz="2800" b="1" dirty="0" smtClean="0"/>
              <a:t>	troubleshoot </a:t>
            </a:r>
            <a:r>
              <a:rPr lang="en-US" sz="2800" b="1" dirty="0"/>
              <a:t>appropriately</a:t>
            </a:r>
          </a:p>
          <a:p>
            <a:pPr algn="l"/>
            <a:r>
              <a:rPr lang="en-US" sz="2800" b="1" dirty="0"/>
              <a:t>4.3.2	Input patient data correctly while testing patient</a:t>
            </a:r>
          </a:p>
          <a:p>
            <a:pPr algn="l"/>
            <a:r>
              <a:rPr lang="en-US" sz="2800" b="1" dirty="0"/>
              <a:t>4.3.3	Select correct test type/reason</a:t>
            </a:r>
          </a:p>
          <a:p>
            <a:pPr algn="l"/>
            <a:r>
              <a:rPr lang="en-US" sz="2800" b="1" dirty="0"/>
              <a:t>4.3.4	Transfer/Retrieve audiograms</a:t>
            </a:r>
          </a:p>
          <a:p>
            <a:pPr algn="l"/>
            <a:r>
              <a:rPr lang="en-US" sz="2800" b="1" dirty="0"/>
              <a:t>4.3.5	Counsel/Educate patients properly</a:t>
            </a:r>
          </a:p>
          <a:p>
            <a:pPr algn="l"/>
            <a:r>
              <a:rPr lang="en-US" sz="2800" b="1" dirty="0"/>
              <a:t>4.3.6	Know when to perform otoscopic examination and fit HPDs</a:t>
            </a:r>
          </a:p>
          <a:p>
            <a:pPr algn="l"/>
            <a:r>
              <a:rPr lang="en-US" sz="2800" b="1" dirty="0"/>
              <a:t>4.3.7	Retest or process referrals correctly</a:t>
            </a:r>
          </a:p>
        </p:txBody>
      </p:sp>
    </p:spTree>
    <p:extLst>
      <p:ext uri="{BB962C8B-B14F-4D97-AF65-F5344CB8AC3E}">
        <p14:creationId xmlns:p14="http://schemas.microsoft.com/office/powerpoint/2010/main" val="388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66103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 Change in Hearing Audiogram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" y="698607"/>
            <a:ext cx="12084285" cy="5578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12525"/>
            <a:ext cx="11010900" cy="6702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STS/Asymmetry/Masking Audiogram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" y="700045"/>
            <a:ext cx="12084285" cy="57671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83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12526"/>
            <a:ext cx="11010900" cy="682968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590D25"/>
                </a:solidFill>
                <a:latin typeface="+mn-lt"/>
              </a:rPr>
              <a:t>Pseudohypacusis Hearing Loss A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udiogram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" y="695494"/>
            <a:ext cx="12084285" cy="59871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18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12526"/>
            <a:ext cx="11010900" cy="682968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590D25"/>
                </a:solidFill>
                <a:latin typeface="+mn-lt"/>
              </a:rPr>
              <a:t>Negative STS A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udiogram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" y="698864"/>
            <a:ext cx="12084285" cy="5578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12526"/>
            <a:ext cx="11010900" cy="682968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590D25"/>
                </a:solidFill>
                <a:latin typeface="+mn-lt"/>
              </a:rPr>
              <a:t>Negative STS Follow-up 1 A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udiogram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" y="695494"/>
            <a:ext cx="12084285" cy="2545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0075" y="12526"/>
            <a:ext cx="11010900" cy="682968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590D25"/>
                </a:solidFill>
                <a:latin typeface="+mn-lt"/>
              </a:rPr>
              <a:t>Negative STS Re-establishment A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udiogram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3" y="695494"/>
            <a:ext cx="12037143" cy="5075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Successful pre-checks/tests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Patient demographic input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Audiograms types/reasons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Transfer/Retrieve</a:t>
            </a:r>
            <a:r>
              <a:rPr lang="en-US" altLang="en-US" sz="2800" b="1" dirty="0"/>
              <a:t> audiograms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Counsel/Educate patients properly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Know when to perform otoscopic examination and fit HPDs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Retest or process referrals correctly</a:t>
            </a:r>
          </a:p>
        </p:txBody>
      </p:sp>
    </p:spTree>
    <p:extLst>
      <p:ext uri="{BB962C8B-B14F-4D97-AF65-F5344CB8AC3E}">
        <p14:creationId xmlns:p14="http://schemas.microsoft.com/office/powerpoint/2010/main" val="28251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Pretest Processes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Perform a successful functional check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Perform a successful calibration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When done, bring up the DD Form 2217 for the week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1" y="2740152"/>
            <a:ext cx="5143500" cy="3429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0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#4, Testing Blake Owens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Using the BAS to simulate a patient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Pre-instructions to patient - Start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Input Blake Owens as </a:t>
            </a:r>
            <a:r>
              <a:rPr lang="en-US" sz="2800" b="1" dirty="0"/>
              <a:t>a patient </a:t>
            </a:r>
            <a:r>
              <a:rPr lang="en-US" sz="2800" b="1" dirty="0" smtClean="0"/>
              <a:t>[SSN = 990990027 - Run </a:t>
            </a:r>
            <a:r>
              <a:rPr lang="en-US" sz="2800" b="1" dirty="0"/>
              <a:t>Test </a:t>
            </a:r>
            <a:r>
              <a:rPr lang="en-US" sz="2800" b="1" dirty="0" smtClean="0"/>
              <a:t>Window]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Ensure all demographic data is correct</a:t>
            </a:r>
            <a:endParaRPr 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Select the correct test type/reason based on </a:t>
            </a:r>
            <a:r>
              <a:rPr lang="en-US" sz="2400" b="1" dirty="0" smtClean="0"/>
              <a:t>audiometric history, demographic data form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Transfer/Retrieve data between the Run </a:t>
            </a:r>
            <a:r>
              <a:rPr lang="en-US" sz="2800" b="1" dirty="0"/>
              <a:t>T</a:t>
            </a:r>
            <a:r>
              <a:rPr lang="en-US" sz="2800" b="1" dirty="0" smtClean="0"/>
              <a:t>est/CCA-200 windows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Pay attention to any pop-up windows that occur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Print audiogram, prepare counseling thoughts, have patient return for follow-up testing or refer </a:t>
            </a:r>
            <a:r>
              <a:rPr lang="en-US" sz="2800" b="1" dirty="0" smtClean="0"/>
              <a:t>appropriately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15 </a:t>
            </a:r>
            <a:r>
              <a:rPr lang="en-US" altLang="en-US" sz="2800" b="1" dirty="0"/>
              <a:t>minutes to complete</a:t>
            </a:r>
          </a:p>
        </p:txBody>
      </p:sp>
    </p:spTree>
    <p:extLst>
      <p:ext uri="{BB962C8B-B14F-4D97-AF65-F5344CB8AC3E}">
        <p14:creationId xmlns:p14="http://schemas.microsoft.com/office/powerpoint/2010/main" val="7945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#4, Testing Blake Owens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0" y="1221832"/>
            <a:ext cx="10535429" cy="40219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5279136"/>
            <a:ext cx="11582401" cy="90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990990027]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28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#4, Testing Blake Owens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16990" y="5120329"/>
            <a:ext cx="11582401" cy="102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Patient stated they did not remember getting fitted for HPDs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Technician should do an otoscopic exam and fit for HPDs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0" y="1224532"/>
            <a:ext cx="4171428" cy="24571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26" y="1239854"/>
            <a:ext cx="6514286" cy="36857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0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689" y="-1"/>
            <a:ext cx="7710000" cy="683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4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80416" y="6011051"/>
            <a:ext cx="11643359" cy="81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Confirm demographic fields 2 thru 14; </a:t>
            </a:r>
            <a:r>
              <a:rPr lang="en-US" altLang="en-US" sz="2800" b="1" dirty="0" smtClean="0"/>
              <a:t>Is </a:t>
            </a:r>
            <a:r>
              <a:rPr lang="en-US" altLang="en-US" sz="2800" b="1" dirty="0"/>
              <a:t>there a change in hearing</a:t>
            </a:r>
            <a:r>
              <a:rPr lang="en-US" altLang="en-US" sz="2800" b="1" dirty="0" smtClean="0"/>
              <a:t>? Are </a:t>
            </a:r>
            <a:r>
              <a:rPr lang="en-US" altLang="en-US" sz="2800" b="1" dirty="0"/>
              <a:t>thresholds within the range of normal</a:t>
            </a:r>
            <a:r>
              <a:rPr lang="en-US" altLang="en-US" sz="2800" b="1" dirty="0" smtClean="0"/>
              <a:t>? 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  <a:endParaRPr lang="en-US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" y="23909"/>
            <a:ext cx="12084285" cy="59871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9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Practicum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#5, Testing Jamal Deloach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Using the BAS to simulate a patient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Pre-instructions to patient - Start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Input Jamal Deloach as </a:t>
            </a:r>
            <a:r>
              <a:rPr lang="en-US" sz="2800" b="1" dirty="0"/>
              <a:t>a patient </a:t>
            </a:r>
            <a:r>
              <a:rPr lang="en-US" sz="2800" b="1" dirty="0" smtClean="0"/>
              <a:t>[SSN = 990990028 - Run </a:t>
            </a:r>
            <a:r>
              <a:rPr lang="en-US" sz="2800" b="1" dirty="0"/>
              <a:t>Test </a:t>
            </a:r>
            <a:r>
              <a:rPr lang="en-US" sz="2800" b="1" dirty="0" smtClean="0"/>
              <a:t>Window]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Ensure all demographic data is correct</a:t>
            </a:r>
            <a:endParaRPr 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Select the correct test type/reason based on </a:t>
            </a:r>
            <a:r>
              <a:rPr lang="en-US" sz="2400" b="1" dirty="0" smtClean="0"/>
              <a:t>audiometric history, demographic data form</a:t>
            </a:r>
            <a:endParaRPr lang="en-US" sz="2400" b="1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Transfer/Retrieve data from the run test window to the CCA-200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Pay attention to any pop-up windows that occur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Print audiogram, prepare counseling thoughts, have patient return for follow-up testing or refer appropriately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20 </a:t>
            </a:r>
            <a:r>
              <a:rPr lang="en-US" altLang="en-US" sz="2800" b="1" dirty="0"/>
              <a:t>minutes to complete</a:t>
            </a:r>
          </a:p>
        </p:txBody>
      </p:sp>
    </p:spTree>
    <p:extLst>
      <p:ext uri="{BB962C8B-B14F-4D97-AF65-F5344CB8AC3E}">
        <p14:creationId xmlns:p14="http://schemas.microsoft.com/office/powerpoint/2010/main" val="5406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1754</Words>
  <Application>Microsoft Office PowerPoint</Application>
  <PresentationFormat>Widescreen</PresentationFormat>
  <Paragraphs>175</Paragraphs>
  <Slides>27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Audiometric Testing Practicum 2</vt:lpstr>
      <vt:lpstr>Audiometric Testing Practicum 2 Learning Objectives</vt:lpstr>
      <vt:lpstr>Audiometric Testing Practicum 2 Pretest Processes</vt:lpstr>
      <vt:lpstr>Audiometric Testing Practicum 2 Patient #4, Testing Blake Owens</vt:lpstr>
      <vt:lpstr>Audiometric Testing Practicum 2 Patient #4, Testing Blake Owens</vt:lpstr>
      <vt:lpstr>Audiometric Testing Practicum 2 Patient #4, Testing Blake Owens</vt:lpstr>
      <vt:lpstr>PowerPoint Presentation</vt:lpstr>
      <vt:lpstr>PowerPoint Presentation</vt:lpstr>
      <vt:lpstr>Audiometric Testing Practicum 2 Patient #5, Testing Jamal Deloach</vt:lpstr>
      <vt:lpstr>Audiometric Testing Practicum 2 Patient #5, Testing Jamal Deloach</vt:lpstr>
      <vt:lpstr>Audiometric Testing Practicum 2 Patient #5, Testing Jamal Deloach (Retrieval)</vt:lpstr>
      <vt:lpstr>Audiometric Testing Practicum 2 Patient #5, Testing Jamal Deloach (Audiometry Summary)</vt:lpstr>
      <vt:lpstr>PowerPoint Presentation</vt:lpstr>
      <vt:lpstr>PowerPoint Presentation</vt:lpstr>
      <vt:lpstr>Audiometric Testing Practicum 2 Patient #6, Testing Each Other</vt:lpstr>
      <vt:lpstr>Audiometric Testing Practicum 2 Patient #6, Testing Each Other</vt:lpstr>
      <vt:lpstr>Reference Audiogram</vt:lpstr>
      <vt:lpstr>Audiometric Testing Practicum 2 Reference Audiogram</vt:lpstr>
      <vt:lpstr>PowerPoint Presentation</vt:lpstr>
      <vt:lpstr>No Change in Hearing Audiogram</vt:lpstr>
      <vt:lpstr>Positive STS/Asymmetry/Masking Audiogram</vt:lpstr>
      <vt:lpstr>Pseudohypacusis Hearing Loss Audiogram</vt:lpstr>
      <vt:lpstr>Negative STS Audiogram</vt:lpstr>
      <vt:lpstr>Negative STS Follow-up 1 Audiogram</vt:lpstr>
      <vt:lpstr>Negative STS Re-establishment Audiogram</vt:lpstr>
      <vt:lpstr>Audiometric Testing Practicum 2 Summary</vt:lpstr>
      <vt:lpstr>Audiometric Testing Practicum 2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134</cp:revision>
  <dcterms:created xsi:type="dcterms:W3CDTF">2021-11-08T10:46:43Z</dcterms:created>
  <dcterms:modified xsi:type="dcterms:W3CDTF">2021-12-27T11:19:05Z</dcterms:modified>
</cp:coreProperties>
</file>